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</p:sldIdLst>
  <p:sldSz cx="12192000" cy="6858000"/>
  <p:notesSz cx="7104063" cy="10234613"/>
  <p:custDataLst>
    <p:tags r:id="rId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10C3F-49F2-4682-89BE-245207099A1C}" v="54" dt="2024-09-15T22:32:00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8" autoAdjust="0"/>
    <p:restoredTop sz="94643"/>
  </p:normalViewPr>
  <p:slideViewPr>
    <p:cSldViewPr snapToGrid="0">
      <p:cViewPr varScale="1">
        <p:scale>
          <a:sx n="49" d="100"/>
          <a:sy n="49" d="100"/>
        </p:scale>
        <p:origin x="69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Ángeles Davia Rodríguez" userId="70e74e0b-ee63-487d-a85c-318aee1f4f56" providerId="ADAL" clId="{D0F10C3F-49F2-4682-89BE-245207099A1C}"/>
    <pc:docChg chg="undo custSel addSld modSld sldOrd">
      <pc:chgData name="María Ángeles Davia Rodríguez" userId="70e74e0b-ee63-487d-a85c-318aee1f4f56" providerId="ADAL" clId="{D0F10C3F-49F2-4682-89BE-245207099A1C}" dt="2024-09-15T22:33:41.404" v="257" actId="20577"/>
      <pc:docMkLst>
        <pc:docMk/>
      </pc:docMkLst>
      <pc:sldChg chg="addSp delSp modSp mod">
        <pc:chgData name="María Ángeles Davia Rodríguez" userId="70e74e0b-ee63-487d-a85c-318aee1f4f56" providerId="ADAL" clId="{D0F10C3F-49F2-4682-89BE-245207099A1C}" dt="2024-09-15T22:33:41.404" v="257" actId="20577"/>
        <pc:sldMkLst>
          <pc:docMk/>
          <pc:sldMk cId="3981609785" sldId="257"/>
        </pc:sldMkLst>
        <pc:spChg chg="mod">
          <ac:chgData name="María Ángeles Davia Rodríguez" userId="70e74e0b-ee63-487d-a85c-318aee1f4f56" providerId="ADAL" clId="{D0F10C3F-49F2-4682-89BE-245207099A1C}" dt="2024-09-15T22:28:54.041" v="185" actId="255"/>
          <ac:spMkLst>
            <pc:docMk/>
            <pc:sldMk cId="3981609785" sldId="257"/>
            <ac:spMk id="2" creationId="{D89955BD-8478-3AE6-8759-9BE641514A6E}"/>
          </ac:spMkLst>
        </pc:spChg>
        <pc:spChg chg="mod">
          <ac:chgData name="María Ángeles Davia Rodríguez" userId="70e74e0b-ee63-487d-a85c-318aee1f4f56" providerId="ADAL" clId="{D0F10C3F-49F2-4682-89BE-245207099A1C}" dt="2024-09-15T22:29:41.198" v="204" actId="20577"/>
          <ac:spMkLst>
            <pc:docMk/>
            <pc:sldMk cId="3981609785" sldId="257"/>
            <ac:spMk id="4" creationId="{FF204B76-C259-4B81-EA10-59C637ECA0A0}"/>
          </ac:spMkLst>
        </pc:spChg>
        <pc:spChg chg="mod">
          <ac:chgData name="María Ángeles Davia Rodríguez" userId="70e74e0b-ee63-487d-a85c-318aee1f4f56" providerId="ADAL" clId="{D0F10C3F-49F2-4682-89BE-245207099A1C}" dt="2024-09-15T22:33:41.404" v="257" actId="20577"/>
          <ac:spMkLst>
            <pc:docMk/>
            <pc:sldMk cId="3981609785" sldId="257"/>
            <ac:spMk id="8" creationId="{48A5F3E0-818B-631C-9CD1-5DD084B930EA}"/>
          </ac:spMkLst>
        </pc:spChg>
        <pc:spChg chg="del">
          <ac:chgData name="María Ángeles Davia Rodríguez" userId="70e74e0b-ee63-487d-a85c-318aee1f4f56" providerId="ADAL" clId="{D0F10C3F-49F2-4682-89BE-245207099A1C}" dt="2024-09-15T21:54:52.172" v="0" actId="478"/>
          <ac:spMkLst>
            <pc:docMk/>
            <pc:sldMk cId="3981609785" sldId="257"/>
            <ac:spMk id="9" creationId="{8D300C70-8BD9-E033-99D1-0293C6052AA2}"/>
          </ac:spMkLst>
        </pc:spChg>
        <pc:spChg chg="add mod">
          <ac:chgData name="María Ángeles Davia Rodríguez" userId="70e74e0b-ee63-487d-a85c-318aee1f4f56" providerId="ADAL" clId="{D0F10C3F-49F2-4682-89BE-245207099A1C}" dt="2024-09-15T22:32:57.398" v="255" actId="1582"/>
          <ac:spMkLst>
            <pc:docMk/>
            <pc:sldMk cId="3981609785" sldId="257"/>
            <ac:spMk id="12" creationId="{65943660-E453-FF26-BB33-76A5E8FD767A}"/>
          </ac:spMkLst>
        </pc:spChg>
        <pc:spChg chg="add mod">
          <ac:chgData name="María Ángeles Davia Rodríguez" userId="70e74e0b-ee63-487d-a85c-318aee1f4f56" providerId="ADAL" clId="{D0F10C3F-49F2-4682-89BE-245207099A1C}" dt="2024-09-15T22:31:31.954" v="236" actId="20577"/>
          <ac:spMkLst>
            <pc:docMk/>
            <pc:sldMk cId="3981609785" sldId="257"/>
            <ac:spMk id="14" creationId="{A23515A3-3165-525F-4375-20BF665AC558}"/>
          </ac:spMkLst>
        </pc:spChg>
        <pc:picChg chg="mod">
          <ac:chgData name="María Ángeles Davia Rodríguez" userId="70e74e0b-ee63-487d-a85c-318aee1f4f56" providerId="ADAL" clId="{D0F10C3F-49F2-4682-89BE-245207099A1C}" dt="2024-09-15T22:27:50.491" v="176" actId="1076"/>
          <ac:picMkLst>
            <pc:docMk/>
            <pc:sldMk cId="3981609785" sldId="257"/>
            <ac:picMk id="3" creationId="{C407422A-E0FB-6F26-8A34-2F33CADFE2D5}"/>
          </ac:picMkLst>
        </pc:picChg>
        <pc:picChg chg="mod">
          <ac:chgData name="María Ángeles Davia Rodríguez" userId="70e74e0b-ee63-487d-a85c-318aee1f4f56" providerId="ADAL" clId="{D0F10C3F-49F2-4682-89BE-245207099A1C}" dt="2024-09-15T22:27:56.054" v="178" actId="1076"/>
          <ac:picMkLst>
            <pc:docMk/>
            <pc:sldMk cId="3981609785" sldId="257"/>
            <ac:picMk id="5" creationId="{676FA829-E203-62BE-6BD4-9CEE9CEABFF6}"/>
          </ac:picMkLst>
        </pc:picChg>
        <pc:picChg chg="mod">
          <ac:chgData name="María Ángeles Davia Rodríguez" userId="70e74e0b-ee63-487d-a85c-318aee1f4f56" providerId="ADAL" clId="{D0F10C3F-49F2-4682-89BE-245207099A1C}" dt="2024-09-15T22:27:53.794" v="177" actId="1076"/>
          <ac:picMkLst>
            <pc:docMk/>
            <pc:sldMk cId="3981609785" sldId="257"/>
            <ac:picMk id="6" creationId="{62BB4971-8057-F6FF-1987-C5C67F037026}"/>
          </ac:picMkLst>
        </pc:picChg>
        <pc:picChg chg="mod">
          <ac:chgData name="María Ángeles Davia Rodríguez" userId="70e74e0b-ee63-487d-a85c-318aee1f4f56" providerId="ADAL" clId="{D0F10C3F-49F2-4682-89BE-245207099A1C}" dt="2024-09-15T22:11:24.194" v="138" actId="1076"/>
          <ac:picMkLst>
            <pc:docMk/>
            <pc:sldMk cId="3981609785" sldId="257"/>
            <ac:picMk id="7" creationId="{6B403F1E-9E6E-BF86-FA44-19299A1C2F00}"/>
          </ac:picMkLst>
        </pc:picChg>
        <pc:picChg chg="mod">
          <ac:chgData name="María Ángeles Davia Rodríguez" userId="70e74e0b-ee63-487d-a85c-318aee1f4f56" providerId="ADAL" clId="{D0F10C3F-49F2-4682-89BE-245207099A1C}" dt="2024-09-15T22:11:21.324" v="137" actId="1076"/>
          <ac:picMkLst>
            <pc:docMk/>
            <pc:sldMk cId="3981609785" sldId="257"/>
            <ac:picMk id="10" creationId="{EC57B0A9-C27B-E61D-9761-64A2828A225A}"/>
          </ac:picMkLst>
        </pc:picChg>
      </pc:sldChg>
      <pc:sldChg chg="addSp modSp mod">
        <pc:chgData name="María Ángeles Davia Rodríguez" userId="70e74e0b-ee63-487d-a85c-318aee1f4f56" providerId="ADAL" clId="{D0F10C3F-49F2-4682-89BE-245207099A1C}" dt="2024-09-15T22:22:44.713" v="142" actId="14100"/>
        <pc:sldMkLst>
          <pc:docMk/>
          <pc:sldMk cId="1445122008" sldId="258"/>
        </pc:sldMkLst>
        <pc:spChg chg="mod">
          <ac:chgData name="María Ángeles Davia Rodríguez" userId="70e74e0b-ee63-487d-a85c-318aee1f4f56" providerId="ADAL" clId="{D0F10C3F-49F2-4682-89BE-245207099A1C}" dt="2024-09-15T21:58:35.888" v="22" actId="1076"/>
          <ac:spMkLst>
            <pc:docMk/>
            <pc:sldMk cId="1445122008" sldId="258"/>
            <ac:spMk id="2" creationId="{67DA213B-9D19-BECF-64A9-0127E321F2E3}"/>
          </ac:spMkLst>
        </pc:spChg>
        <pc:spChg chg="mod">
          <ac:chgData name="María Ángeles Davia Rodríguez" userId="70e74e0b-ee63-487d-a85c-318aee1f4f56" providerId="ADAL" clId="{D0F10C3F-49F2-4682-89BE-245207099A1C}" dt="2024-09-15T21:58:15.261" v="15" actId="27636"/>
          <ac:spMkLst>
            <pc:docMk/>
            <pc:sldMk cId="1445122008" sldId="258"/>
            <ac:spMk id="3" creationId="{1B7D00B7-F90C-E1D4-E13B-1198D5652F64}"/>
          </ac:spMkLst>
        </pc:spChg>
        <pc:picChg chg="add mod">
          <ac:chgData name="María Ángeles Davia Rodríguez" userId="70e74e0b-ee63-487d-a85c-318aee1f4f56" providerId="ADAL" clId="{D0F10C3F-49F2-4682-89BE-245207099A1C}" dt="2024-09-15T22:22:44.713" v="142" actId="14100"/>
          <ac:picMkLst>
            <pc:docMk/>
            <pc:sldMk cId="1445122008" sldId="258"/>
            <ac:picMk id="6" creationId="{741E1311-11E1-4EBE-7ECC-A2A1160FA23C}"/>
          </ac:picMkLst>
        </pc:picChg>
        <pc:picChg chg="add mod">
          <ac:chgData name="María Ángeles Davia Rodríguez" userId="70e74e0b-ee63-487d-a85c-318aee1f4f56" providerId="ADAL" clId="{D0F10C3F-49F2-4682-89BE-245207099A1C}" dt="2024-09-15T22:05:17.134" v="47" actId="14100"/>
          <ac:picMkLst>
            <pc:docMk/>
            <pc:sldMk cId="1445122008" sldId="258"/>
            <ac:picMk id="1026" creationId="{0B97A6F0-D4B0-4472-F487-5157A0BCFBF9}"/>
          </ac:picMkLst>
        </pc:picChg>
        <pc:picChg chg="add mod">
          <ac:chgData name="María Ángeles Davia Rodríguez" userId="70e74e0b-ee63-487d-a85c-318aee1f4f56" providerId="ADAL" clId="{D0F10C3F-49F2-4682-89BE-245207099A1C}" dt="2024-09-15T22:05:20.323" v="48" actId="14100"/>
          <ac:picMkLst>
            <pc:docMk/>
            <pc:sldMk cId="1445122008" sldId="258"/>
            <ac:picMk id="1028" creationId="{B2CE1230-456B-A427-A1D9-6BA0E52B0B32}"/>
          </ac:picMkLst>
        </pc:picChg>
        <pc:picChg chg="add mod">
          <ac:chgData name="María Ángeles Davia Rodríguez" userId="70e74e0b-ee63-487d-a85c-318aee1f4f56" providerId="ADAL" clId="{D0F10C3F-49F2-4682-89BE-245207099A1C}" dt="2024-09-15T22:00:31.613" v="29" actId="1076"/>
          <ac:picMkLst>
            <pc:docMk/>
            <pc:sldMk cId="1445122008" sldId="258"/>
            <ac:picMk id="1030" creationId="{8E532E9B-3DDF-9D3F-96DF-679596D7FF41}"/>
          </ac:picMkLst>
        </pc:picChg>
        <pc:picChg chg="add mod">
          <ac:chgData name="María Ángeles Davia Rodríguez" userId="70e74e0b-ee63-487d-a85c-318aee1f4f56" providerId="ADAL" clId="{D0F10C3F-49F2-4682-89BE-245207099A1C}" dt="2024-09-15T22:05:10.743" v="46" actId="732"/>
          <ac:picMkLst>
            <pc:docMk/>
            <pc:sldMk cId="1445122008" sldId="258"/>
            <ac:picMk id="1032" creationId="{9CBE58F0-B0FE-0966-EF0C-F23E0A020F8B}"/>
          </ac:picMkLst>
        </pc:picChg>
        <pc:picChg chg="add mod">
          <ac:chgData name="María Ángeles Davia Rodríguez" userId="70e74e0b-ee63-487d-a85c-318aee1f4f56" providerId="ADAL" clId="{D0F10C3F-49F2-4682-89BE-245207099A1C}" dt="2024-09-15T22:04:44.545" v="43" actId="732"/>
          <ac:picMkLst>
            <pc:docMk/>
            <pc:sldMk cId="1445122008" sldId="258"/>
            <ac:picMk id="1034" creationId="{1D236812-3F09-F4FD-AAB7-94DE55D13028}"/>
          </ac:picMkLst>
        </pc:picChg>
      </pc:sldChg>
      <pc:sldChg chg="addSp modSp add mod ord">
        <pc:chgData name="María Ángeles Davia Rodríguez" userId="70e74e0b-ee63-487d-a85c-318aee1f4f56" providerId="ADAL" clId="{D0F10C3F-49F2-4682-89BE-245207099A1C}" dt="2024-09-15T22:23:01.587" v="147" actId="1076"/>
        <pc:sldMkLst>
          <pc:docMk/>
          <pc:sldMk cId="1530247899" sldId="259"/>
        </pc:sldMkLst>
        <pc:spChg chg="mod">
          <ac:chgData name="María Ángeles Davia Rodríguez" userId="70e74e0b-ee63-487d-a85c-318aee1f4f56" providerId="ADAL" clId="{D0F10C3F-49F2-4682-89BE-245207099A1C}" dt="2024-09-15T22:08:21.389" v="117" actId="403"/>
          <ac:spMkLst>
            <pc:docMk/>
            <pc:sldMk cId="1530247899" sldId="259"/>
            <ac:spMk id="2" creationId="{17797CA6-8334-084E-CA06-03296766E487}"/>
          </ac:spMkLst>
        </pc:spChg>
        <pc:spChg chg="mod">
          <ac:chgData name="María Ángeles Davia Rodríguez" userId="70e74e0b-ee63-487d-a85c-318aee1f4f56" providerId="ADAL" clId="{D0F10C3F-49F2-4682-89BE-245207099A1C}" dt="2024-09-15T22:06:39.015" v="91" actId="1076"/>
          <ac:spMkLst>
            <pc:docMk/>
            <pc:sldMk cId="1530247899" sldId="259"/>
            <ac:spMk id="4" creationId="{0FDCBAAB-3D7D-AF13-05BE-BC9EC018E3CB}"/>
          </ac:spMkLst>
        </pc:spChg>
        <pc:graphicFrameChg chg="mod">
          <ac:chgData name="María Ángeles Davia Rodríguez" userId="70e74e0b-ee63-487d-a85c-318aee1f4f56" providerId="ADAL" clId="{D0F10C3F-49F2-4682-89BE-245207099A1C}" dt="2024-09-15T22:06:31.092" v="89" actId="1076"/>
          <ac:graphicFrameMkLst>
            <pc:docMk/>
            <pc:sldMk cId="1530247899" sldId="259"/>
            <ac:graphicFrameMk id="11" creationId="{FA66B271-AC9E-61BB-9F76-9C4C80B0F5DF}"/>
          </ac:graphicFrameMkLst>
        </pc:graphicFrameChg>
        <pc:picChg chg="add mod">
          <ac:chgData name="María Ángeles Davia Rodríguez" userId="70e74e0b-ee63-487d-a85c-318aee1f4f56" providerId="ADAL" clId="{D0F10C3F-49F2-4682-89BE-245207099A1C}" dt="2024-09-15T22:22:52.358" v="144" actId="1076"/>
          <ac:picMkLst>
            <pc:docMk/>
            <pc:sldMk cId="1530247899" sldId="259"/>
            <ac:picMk id="5" creationId="{F5CA45A8-1633-362B-81CB-F09CE98A998E}"/>
          </ac:picMkLst>
        </pc:picChg>
        <pc:picChg chg="add mod">
          <ac:chgData name="María Ángeles Davia Rodríguez" userId="70e74e0b-ee63-487d-a85c-318aee1f4f56" providerId="ADAL" clId="{D0F10C3F-49F2-4682-89BE-245207099A1C}" dt="2024-09-15T22:22:55.470" v="145" actId="1076"/>
          <ac:picMkLst>
            <pc:docMk/>
            <pc:sldMk cId="1530247899" sldId="259"/>
            <ac:picMk id="7" creationId="{2CCA9AF5-43CA-56CA-59D7-66033C7CF45A}"/>
          </ac:picMkLst>
        </pc:picChg>
        <pc:picChg chg="mod">
          <ac:chgData name="María Ángeles Davia Rodríguez" userId="70e74e0b-ee63-487d-a85c-318aee1f4f56" providerId="ADAL" clId="{D0F10C3F-49F2-4682-89BE-245207099A1C}" dt="2024-09-15T22:07:30.446" v="101" actId="1076"/>
          <ac:picMkLst>
            <pc:docMk/>
            <pc:sldMk cId="1530247899" sldId="259"/>
            <ac:picMk id="8" creationId="{C95CA18E-F712-F609-94E4-AF10A510EDCB}"/>
          </ac:picMkLst>
        </pc:picChg>
        <pc:picChg chg="add mod">
          <ac:chgData name="María Ángeles Davia Rodríguez" userId="70e74e0b-ee63-487d-a85c-318aee1f4f56" providerId="ADAL" clId="{D0F10C3F-49F2-4682-89BE-245207099A1C}" dt="2024-09-15T22:22:58.710" v="146" actId="1076"/>
          <ac:picMkLst>
            <pc:docMk/>
            <pc:sldMk cId="1530247899" sldId="259"/>
            <ac:picMk id="9" creationId="{4EFEB413-D0E2-7040-97DB-CAF868588269}"/>
          </ac:picMkLst>
        </pc:picChg>
        <pc:picChg chg="add mod">
          <ac:chgData name="María Ángeles Davia Rodríguez" userId="70e74e0b-ee63-487d-a85c-318aee1f4f56" providerId="ADAL" clId="{D0F10C3F-49F2-4682-89BE-245207099A1C}" dt="2024-09-15T22:06:56.660" v="97" actId="1076"/>
          <ac:picMkLst>
            <pc:docMk/>
            <pc:sldMk cId="1530247899" sldId="259"/>
            <ac:picMk id="10" creationId="{2734C733-8DB8-2F4A-923E-2BAFA973F3E2}"/>
          </ac:picMkLst>
        </pc:picChg>
        <pc:picChg chg="add mod">
          <ac:chgData name="María Ángeles Davia Rodríguez" userId="70e74e0b-ee63-487d-a85c-318aee1f4f56" providerId="ADAL" clId="{D0F10C3F-49F2-4682-89BE-245207099A1C}" dt="2024-09-15T22:06:58.207" v="98" actId="1076"/>
          <ac:picMkLst>
            <pc:docMk/>
            <pc:sldMk cId="1530247899" sldId="259"/>
            <ac:picMk id="12" creationId="{E5FC7A35-7A61-F433-0331-6EE8A2BAB91B}"/>
          </ac:picMkLst>
        </pc:picChg>
        <pc:picChg chg="add mod">
          <ac:chgData name="María Ángeles Davia Rodríguez" userId="70e74e0b-ee63-487d-a85c-318aee1f4f56" providerId="ADAL" clId="{D0F10C3F-49F2-4682-89BE-245207099A1C}" dt="2024-09-15T22:23:01.587" v="147" actId="1076"/>
          <ac:picMkLst>
            <pc:docMk/>
            <pc:sldMk cId="1530247899" sldId="259"/>
            <ac:picMk id="13" creationId="{2577BAB5-94C2-3220-D316-3DA8EB4100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7F381-7E81-C72E-9317-586407AA3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23AA-B7DB-D171-A0BE-A345AEDB6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C2843-EA68-0CD1-6383-509C97B4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79423-6046-EC63-C49C-47253F27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BC2B2-4F53-D8A2-EF58-F9F9229F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5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152E0-52D1-3795-DBE5-39661D91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BFCA51-BE9B-887F-0521-4FB75969A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06310-6FDC-F5C5-DAE2-C6761747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55133-1E83-93AF-72E6-209559A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902FC7-0EB3-B07A-4F6C-E06C1FE1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86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A3D230-A6C3-B0CB-20C1-578296CBB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59732F-EF6F-EB98-9AA7-7B06433C8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1A13FE-BB09-4128-C2DA-9A039CF0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D48A85-AF8B-A536-1C20-321A88FD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5ACD0-B1B9-345E-2F30-CC20E3D4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7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BE855-DF25-AA2B-C393-7B549DF7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5B9FF1-B907-39FD-41DC-E2F1C2A6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65CA-5A2F-ABA7-6257-2A532C98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1FA8D-7BA6-6F5A-F02C-F548F6CC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F3A05-5DCD-77D1-93ED-9B097B15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7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DC6EF-E952-78A5-0552-1AD79677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92C998-32F8-1BEF-D7F3-0D2F32D9B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19567B-9229-8FF7-EAE9-39A1B9BF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797A0-F872-6323-F9C3-32866C7C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57CF7E-2FDD-BC0E-5B6E-FC608224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3261E-402C-ED2B-3839-0C3543D6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2AD34-0E8D-96F3-3C9D-DD0E458B1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F7DC3F-7BB2-7C9B-7569-74A9E84AF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8F806A-4F02-D282-E1F5-A4C3AA6A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90082-D461-ACBE-C3E4-933E5044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61F64-AF71-2572-E606-4EC38D0A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9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0FB2F-6C72-C248-8F7F-FD52A1C6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02C0CB-5667-A6A2-15EB-02C6E8113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D4E727-0D92-9151-A3D6-D81188146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4701E5-F593-D713-BE23-2566C103C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DD85B0-696F-8B7C-3A0C-7970DCCFB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6D552F-F08F-708E-E400-EAA3BD65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355788-9C5D-866A-97C1-EAB06787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871342-4F71-B711-F176-E5E1362F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89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CED01-950A-0B6A-0AB9-4549AD3E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624475-25F7-DC87-6D92-4A4015D4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E51091-E31E-3768-619B-1001AA90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EE241-3E61-A2C0-426A-5F9223E8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1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C70F96-35D8-4593-21C2-22786F84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8994EC-EBEC-3EDE-5E68-AF99F7D6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976990-AFB1-E959-92A2-370DC0B3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3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5A035-5236-7277-FF8F-B1996B31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42AB3-BD9E-F28C-583E-C75153D2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511FDB-CF19-83FF-4184-8050FD05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7B572-D435-BAB0-0DC7-3D5E2160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4B81E6-6FE1-2257-C620-C1FEA577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5EE4EF-F1F9-D7EA-4DAA-84AC02EB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54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845ED-C2D1-E849-04FC-0FAB0C68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E40C0C-AC50-BC1A-42BD-27E21F29B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E45091-59C2-DE2A-F30B-068343DEC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70594-E898-8511-0FA6-C6029E30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8E5921-B2A4-E45B-F7CF-AC87E6B9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215207-3B89-08CF-1AAB-7A311547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67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AF294B-C758-CAFD-FD4E-1C65666E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17BD0-1D55-E466-B2E1-F07DED808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80691D-6BA1-38E5-99CD-220EC07D5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8034D-41AA-47B4-8DFE-4932CF51A1C4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025CC0-E2DE-479A-4647-E1B33BF45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553213-9AED-BDEA-8CED-96098AFAD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A1A78-EC05-4B43-A54B-4EDEC19E8B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72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e/iQYfGY3FW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7CA6-8334-084E-CA06-03296766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8" y="465156"/>
            <a:ext cx="8512062" cy="136732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"Publicar en Revistas Científicas: </a:t>
            </a:r>
            <a:br>
              <a:rPr lang="es-ES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s-ES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Revisión por Pares, IA y Consejos para Preparar tu Manuscrito”</a:t>
            </a:r>
            <a:br>
              <a:rPr lang="es-E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s-ES" sz="2700" b="1" kern="100" dirty="0">
                <a:solidFill>
                  <a:schemeClr val="bg2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cargo de la </a:t>
            </a:r>
            <a:r>
              <a:rPr lang="es-ES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Dra. Pilar Calleja Ramos </a:t>
            </a:r>
            <a:endParaRPr lang="es-ES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DD993E-5196-B95A-076C-2C834A935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996" y="5034530"/>
            <a:ext cx="2304391" cy="1650381"/>
          </a:xfrm>
        </p:spPr>
        <p:txBody>
          <a:bodyPr>
            <a:normAutofit/>
          </a:bodyPr>
          <a:lstStyle/>
          <a:p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Pilar Calleja Ramos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Deputy</a:t>
            </a:r>
            <a:r>
              <a:rPr lang="es-E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Editor de 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European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Journal of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Organic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Chemistry</a:t>
            </a:r>
            <a:r>
              <a:rPr lang="es-E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Chemistry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Select</a:t>
            </a:r>
            <a:r>
              <a:rPr lang="es-E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6" name="Picture 1" descr="A person with long brown hair smiling&#10;&#10;Description automatically generated">
            <a:extLst>
              <a:ext uri="{FF2B5EF4-FFF2-40B4-BE49-F238E27FC236}">
                <a16:creationId xmlns:a16="http://schemas.microsoft.com/office/drawing/2014/main" id="{DFF281EC-3C3F-25D4-F224-B8CC0057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9" y="2120710"/>
            <a:ext cx="1939964" cy="2654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A66B271-AC9E-61BB-9F76-9C4C80B0F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74268"/>
              </p:ext>
            </p:extLst>
          </p:nvPr>
        </p:nvGraphicFramePr>
        <p:xfrm>
          <a:off x="4127596" y="2120710"/>
          <a:ext cx="7071696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25">
                  <a:extLst>
                    <a:ext uri="{9D8B030D-6E8A-4147-A177-3AD203B41FA5}">
                      <a16:colId xmlns:a16="http://schemas.microsoft.com/office/drawing/2014/main" val="1612788316"/>
                    </a:ext>
                  </a:extLst>
                </a:gridCol>
                <a:gridCol w="1917657">
                  <a:extLst>
                    <a:ext uri="{9D8B030D-6E8A-4147-A177-3AD203B41FA5}">
                      <a16:colId xmlns:a16="http://schemas.microsoft.com/office/drawing/2014/main" val="1352044638"/>
                    </a:ext>
                  </a:extLst>
                </a:gridCol>
                <a:gridCol w="1917657">
                  <a:extLst>
                    <a:ext uri="{9D8B030D-6E8A-4147-A177-3AD203B41FA5}">
                      <a16:colId xmlns:a16="http://schemas.microsoft.com/office/drawing/2014/main" val="1409085299"/>
                    </a:ext>
                  </a:extLst>
                </a:gridCol>
                <a:gridCol w="1917657">
                  <a:extLst>
                    <a:ext uri="{9D8B030D-6E8A-4147-A177-3AD203B41FA5}">
                      <a16:colId xmlns:a16="http://schemas.microsoft.com/office/drawing/2014/main" val="408845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rgbClr val="C00000"/>
                          </a:solidFill>
                        </a:rPr>
                        <a:t>Día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7 de 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8 de 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 de 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35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C00000"/>
                          </a:solidFill>
                        </a:rPr>
                        <a:t>Hora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11:00h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12:00h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12:00h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C00000"/>
                          </a:solidFill>
                        </a:rPr>
                        <a:t>Campus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Albacete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Toledo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Ciudad Real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1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C00000"/>
                          </a:solidFill>
                        </a:rPr>
                        <a:t>Aula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Facultad de Farmacia: Salón de Grados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Aula Magna (edificio 31) </a:t>
                      </a:r>
                    </a:p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Fábrica de Armas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Facultad de Ciencias y Tecnologías Químicas, Salón de Actos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2832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FDCBAAB-3D7D-AF13-05BE-BC9EC018E3CB}"/>
              </a:ext>
            </a:extLst>
          </p:cNvPr>
          <p:cNvSpPr txBox="1"/>
          <p:nvPr/>
        </p:nvSpPr>
        <p:spPr>
          <a:xfrm>
            <a:off x="3544513" y="4910007"/>
            <a:ext cx="82378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Gracias a la colaboración de grupos de investigación y centros de los campus: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Albacete</a:t>
            </a:r>
            <a:r>
              <a:rPr lang="es-ES" sz="1600" dirty="0"/>
              <a:t>: Facultad de Farmacia y Escuela Internacional de Doctorado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Ciudad Real</a:t>
            </a:r>
            <a:r>
              <a:rPr lang="es-ES" sz="1600" dirty="0"/>
              <a:t>: </a:t>
            </a:r>
            <a:r>
              <a:rPr lang="es-E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Instituto Regional de Investigación Científica Aplicada (IRICA) y la Facultad de Ciencias y Tecnologías </a:t>
            </a:r>
            <a:r>
              <a:rPr lang="es-ES" sz="1600" dirty="0">
                <a:solidFill>
                  <a:srgbClr val="333333"/>
                </a:solidFill>
                <a:highlight>
                  <a:srgbClr val="FFFFFF"/>
                </a:highlight>
              </a:rPr>
              <a:t>Química</a:t>
            </a:r>
            <a:r>
              <a:rPr lang="es-ES" sz="1600" dirty="0"/>
              <a:t>s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Toledo</a:t>
            </a:r>
            <a:r>
              <a:rPr lang="es-ES" sz="1600" dirty="0"/>
              <a:t>: </a:t>
            </a:r>
            <a:r>
              <a:rPr lang="es-ES" sz="1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grupo de Materiales Moleculares e INAMOL (Instituto de Nanociencia, Nanotecnología y Materiales Moleculares), Facultad de Ciencias Ambientales y Bioquímica</a:t>
            </a:r>
            <a:endParaRPr lang="es-ES" sz="16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95CA18E-F712-F609-94E4-AF10A510E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t="15896" b="17669"/>
          <a:stretch/>
        </p:blipFill>
        <p:spPr>
          <a:xfrm>
            <a:off x="8890839" y="315793"/>
            <a:ext cx="2891535" cy="7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7CA6-8334-084E-CA06-03296766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9" y="334900"/>
            <a:ext cx="8512062" cy="136732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1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“Publicar en Revistas Científicas: </a:t>
            </a:r>
            <a:br>
              <a:rPr lang="es-ES" sz="31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s-ES" sz="31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Revisión por Pares, IA y </a:t>
            </a:r>
            <a:br>
              <a:rPr lang="es-ES" sz="31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s-ES" sz="31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Consejos para Preparar tu Manuscrito”</a:t>
            </a:r>
            <a:br>
              <a:rPr lang="es-ES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s-ES" sz="2700" b="1" kern="100" dirty="0">
                <a:solidFill>
                  <a:schemeClr val="bg2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cargo de la </a:t>
            </a:r>
            <a:r>
              <a:rPr lang="es-ES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Dra. Pilar Calleja Ramos </a:t>
            </a:r>
            <a:endParaRPr lang="es-ES" sz="7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DD993E-5196-B95A-076C-2C834A935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996" y="5034530"/>
            <a:ext cx="2304391" cy="1650381"/>
          </a:xfrm>
        </p:spPr>
        <p:txBody>
          <a:bodyPr>
            <a:normAutofit/>
          </a:bodyPr>
          <a:lstStyle/>
          <a:p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Pilar Calleja Ramos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Deputy</a:t>
            </a:r>
            <a:r>
              <a:rPr lang="es-E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Editor de 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European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Journal of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Organic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Chemistry</a:t>
            </a:r>
            <a:r>
              <a:rPr lang="es-E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Chemistry</a:t>
            </a:r>
            <a:r>
              <a:rPr lang="es-ES" sz="16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Select</a:t>
            </a:r>
            <a:r>
              <a:rPr lang="es-ES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6" name="Picture 1" descr="A person with long brown hair smiling&#10;&#10;Description automatically generated">
            <a:extLst>
              <a:ext uri="{FF2B5EF4-FFF2-40B4-BE49-F238E27FC236}">
                <a16:creationId xmlns:a16="http://schemas.microsoft.com/office/drawing/2014/main" id="{DFF281EC-3C3F-25D4-F224-B8CC0057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9" y="2120710"/>
            <a:ext cx="1939964" cy="2654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A66B271-AC9E-61BB-9F76-9C4C80B0F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1058"/>
              </p:ext>
            </p:extLst>
          </p:nvPr>
        </p:nvGraphicFramePr>
        <p:xfrm>
          <a:off x="4127595" y="2030866"/>
          <a:ext cx="7071696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25">
                  <a:extLst>
                    <a:ext uri="{9D8B030D-6E8A-4147-A177-3AD203B41FA5}">
                      <a16:colId xmlns:a16="http://schemas.microsoft.com/office/drawing/2014/main" val="1612788316"/>
                    </a:ext>
                  </a:extLst>
                </a:gridCol>
                <a:gridCol w="1917657">
                  <a:extLst>
                    <a:ext uri="{9D8B030D-6E8A-4147-A177-3AD203B41FA5}">
                      <a16:colId xmlns:a16="http://schemas.microsoft.com/office/drawing/2014/main" val="1352044638"/>
                    </a:ext>
                  </a:extLst>
                </a:gridCol>
                <a:gridCol w="1917657">
                  <a:extLst>
                    <a:ext uri="{9D8B030D-6E8A-4147-A177-3AD203B41FA5}">
                      <a16:colId xmlns:a16="http://schemas.microsoft.com/office/drawing/2014/main" val="1409085299"/>
                    </a:ext>
                  </a:extLst>
                </a:gridCol>
                <a:gridCol w="1917657">
                  <a:extLst>
                    <a:ext uri="{9D8B030D-6E8A-4147-A177-3AD203B41FA5}">
                      <a16:colId xmlns:a16="http://schemas.microsoft.com/office/drawing/2014/main" val="408845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rgbClr val="C00000"/>
                          </a:solidFill>
                        </a:rPr>
                        <a:t>Día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7 de 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8 de 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9 de octubre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35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C00000"/>
                          </a:solidFill>
                        </a:rPr>
                        <a:t>Hora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11:00h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12:00h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12:00h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C00000"/>
                          </a:solidFill>
                        </a:rPr>
                        <a:t>Campus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Albacete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Toledo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Ciudad Real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1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rgbClr val="C00000"/>
                          </a:solidFill>
                        </a:rPr>
                        <a:t>Aula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Facultad de Farmacia: Salón de Grados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Aula Magna (edificio 31) </a:t>
                      </a:r>
                    </a:p>
                    <a:p>
                      <a:r>
                        <a:rPr lang="es-ES" sz="18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Fábrica de Armas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Facultad de Ciencias y Tecnologías Químicas, Salón de Actos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2832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FDCBAAB-3D7D-AF13-05BE-BC9EC018E3CB}"/>
              </a:ext>
            </a:extLst>
          </p:cNvPr>
          <p:cNvSpPr txBox="1"/>
          <p:nvPr/>
        </p:nvSpPr>
        <p:spPr>
          <a:xfrm>
            <a:off x="3544512" y="4734219"/>
            <a:ext cx="82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Gracias a la colaboración de diversos grupos de investigación y centros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95CA18E-F712-F609-94E4-AF10A510E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t="15896" b="17669"/>
          <a:stretch/>
        </p:blipFill>
        <p:spPr>
          <a:xfrm>
            <a:off x="9097136" y="138515"/>
            <a:ext cx="2891535" cy="752709"/>
          </a:xfrm>
          <a:prstGeom prst="rect">
            <a:avLst/>
          </a:prstGeom>
        </p:spPr>
      </p:pic>
      <p:pic>
        <p:nvPicPr>
          <p:cNvPr id="5" name="Picture 2" descr="Pixeles y Trazos: Logo Facultad de Farmacia de la UCLM">
            <a:extLst>
              <a:ext uri="{FF2B5EF4-FFF2-40B4-BE49-F238E27FC236}">
                <a16:creationId xmlns:a16="http://schemas.microsoft.com/office/drawing/2014/main" id="{F5CA45A8-1633-362B-81CB-F09CE98A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01" y="5205944"/>
            <a:ext cx="1278395" cy="12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CCA9AF5-43CA-56CA-59D7-66033C7C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5" y="5130119"/>
            <a:ext cx="1898150" cy="7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EFEB413-D0E2-7040-97DB-CAF86858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34" y="5972653"/>
            <a:ext cx="2105261" cy="7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ogo inamol">
            <a:extLst>
              <a:ext uri="{FF2B5EF4-FFF2-40B4-BE49-F238E27FC236}">
                <a16:creationId xmlns:a16="http://schemas.microsoft.com/office/drawing/2014/main" id="{2734C733-8DB8-2F4A-923E-2BAFA973F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0179" r="17802" b="13961"/>
          <a:stretch/>
        </p:blipFill>
        <p:spPr bwMode="auto">
          <a:xfrm>
            <a:off x="8890839" y="5106250"/>
            <a:ext cx="1361784" cy="157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Jornada de Bienvenida para los estudiantes de nuevo ingreso - Grados en ...">
            <a:extLst>
              <a:ext uri="{FF2B5EF4-FFF2-40B4-BE49-F238E27FC236}">
                <a16:creationId xmlns:a16="http://schemas.microsoft.com/office/drawing/2014/main" id="{E5FC7A35-7A61-F433-0331-6EE8A2BAB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7420"/>
          <a:stretch/>
        </p:blipFill>
        <p:spPr bwMode="auto">
          <a:xfrm>
            <a:off x="10251757" y="5403100"/>
            <a:ext cx="1648251" cy="11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77BAB5-94C2-3220-D316-3DA8EB410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8644" y="5493603"/>
            <a:ext cx="1648251" cy="8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4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955BD-8478-3AE6-8759-9BE64151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08" y="-11948"/>
            <a:ext cx="6010507" cy="1325563"/>
          </a:xfrm>
        </p:spPr>
        <p:txBody>
          <a:bodyPr>
            <a:normAutofit/>
          </a:bodyPr>
          <a:lstStyle/>
          <a:p>
            <a:r>
              <a:rPr lang="es-ES" sz="3100" b="1" dirty="0">
                <a:solidFill>
                  <a:srgbClr val="C00000"/>
                </a:solidFill>
              </a:rPr>
              <a:t>Nuestra conferenciante invitada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F204B76-C259-4B81-EA10-59C637ECA0A0}"/>
              </a:ext>
            </a:extLst>
          </p:cNvPr>
          <p:cNvSpPr txBox="1">
            <a:spLocks/>
          </p:cNvSpPr>
          <p:nvPr/>
        </p:nvSpPr>
        <p:spPr>
          <a:xfrm>
            <a:off x="322708" y="1184009"/>
            <a:ext cx="5665497" cy="56293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r>
              <a:rPr lang="es-ES" b="1" kern="100" dirty="0">
                <a:solidFill>
                  <a:schemeClr val="bg1"/>
                </a:solidFill>
                <a:highlight>
                  <a:srgbClr val="0099CC"/>
                </a:highlight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Pilar Calleja Ramos</a:t>
            </a:r>
            <a:r>
              <a:rPr lang="es-ES" sz="1800" kern="100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obtuvo su doctorado en 2017, en el 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Instituto Catalán de Investigación Química 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(ICIQ, Tarragona) y realizó una estancia postdoctoral en el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Catalysis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Research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Laboratory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(</a:t>
            </a:r>
            <a:r>
              <a:rPr lang="es-ES" sz="1800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CaRLa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ES" sz="1800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Universität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Heidelberg/BASF, Alemania). </a:t>
            </a: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endParaRPr lang="es-ES" sz="1800" kern="100" dirty="0">
              <a:latin typeface="Aptos" panose="020B00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endParaRPr lang="es-ES" sz="1800" kern="100" dirty="0">
              <a:latin typeface="Aptos" panose="020B00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endParaRPr lang="es-ES" sz="1800" kern="100" dirty="0">
              <a:latin typeface="Aptos" panose="020B00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 2019 se incorporó a Wiley-VCH como editora científica, donde ha trabajado como miembro del equipo editorial de revistas como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Chemistry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-A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Journal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ChemCatChem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Angewandte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Chemie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Chemical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Record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ChemSusChem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Desde 2024 es </a:t>
            </a:r>
            <a:r>
              <a:rPr lang="es-ES" sz="1800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Deputy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Editor de 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Journal of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Organic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Chemistry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Chemistry</a:t>
            </a:r>
            <a:r>
              <a:rPr lang="es-ES" sz="1800" i="1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800" i="1" kern="100" dirty="0" err="1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Select</a:t>
            </a:r>
            <a:r>
              <a:rPr lang="es-ES" sz="1800" kern="100" dirty="0"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800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B403F1E-9E6E-BF86-FA44-19299A1C2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7" b="-539"/>
          <a:stretch/>
        </p:blipFill>
        <p:spPr>
          <a:xfrm>
            <a:off x="10368285" y="5590123"/>
            <a:ext cx="1193951" cy="11391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8A5F3E0-818B-631C-9CD1-5DD084B930EA}"/>
              </a:ext>
            </a:extLst>
          </p:cNvPr>
          <p:cNvSpPr txBox="1"/>
          <p:nvPr/>
        </p:nvSpPr>
        <p:spPr>
          <a:xfrm>
            <a:off x="7160110" y="1030566"/>
            <a:ext cx="4670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La </a:t>
            </a:r>
            <a:r>
              <a:rPr lang="es-ES" sz="2000" b="1" dirty="0">
                <a:solidFill>
                  <a:srgbClr val="C00000"/>
                </a:solidFill>
              </a:rPr>
              <a:t>EID de la UCLM</a:t>
            </a:r>
            <a:r>
              <a:rPr lang="es-ES" sz="2000" dirty="0"/>
              <a:t>, para facilitar la gestión de espacios y la generación de certificados de asistencia a estudiantes de doctorado ha preparado el siguiente </a:t>
            </a:r>
            <a:r>
              <a:rPr lang="es-ES" sz="2000" b="1" dirty="0">
                <a:solidFill>
                  <a:srgbClr val="C00000"/>
                </a:solidFill>
              </a:rPr>
              <a:t>FORMULARIO DE INSCRIPCIÓN: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EC57B0A9-C27B-E61D-9761-64A2828A2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t="15896" b="17669"/>
          <a:stretch/>
        </p:blipFill>
        <p:spPr>
          <a:xfrm>
            <a:off x="7425156" y="5869497"/>
            <a:ext cx="2891535" cy="75270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07422A-E0FB-6F26-8A34-2F33CADF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08" y="3365470"/>
            <a:ext cx="1767484" cy="499864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76FA829-E203-62BE-6BD4-9CEE9CEAB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10" y="3308554"/>
            <a:ext cx="2247969" cy="61369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2BB4971-8057-F6FF-1987-C5C67F037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54" y="3283816"/>
            <a:ext cx="1895204" cy="66317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5943660-E453-FF26-BB33-76A5E8FD767A}"/>
              </a:ext>
            </a:extLst>
          </p:cNvPr>
          <p:cNvSpPr txBox="1"/>
          <p:nvPr/>
        </p:nvSpPr>
        <p:spPr>
          <a:xfrm>
            <a:off x="7209264" y="3519111"/>
            <a:ext cx="4482790" cy="668196"/>
          </a:xfrm>
          <a:prstGeom prst="rect">
            <a:avLst/>
          </a:prstGeom>
          <a:solidFill>
            <a:srgbClr val="0099CC"/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u="sng" kern="100" dirty="0">
                <a:solidFill>
                  <a:schemeClr val="bg1"/>
                </a:solidFill>
                <a:effectLst/>
                <a:highlight>
                  <a:srgbClr val="0099CC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https://forms.office.com/e/iQYfGY3FWg</a:t>
            </a:r>
            <a:endParaRPr lang="es-ES" b="1" u="sng" kern="100" dirty="0">
              <a:solidFill>
                <a:schemeClr val="bg1"/>
              </a:solidFill>
              <a:effectLst/>
              <a:highlight>
                <a:srgbClr val="0099CC"/>
              </a:highlight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300" dirty="0">
              <a:solidFill>
                <a:schemeClr val="bg1"/>
              </a:solidFill>
              <a:highlight>
                <a:srgbClr val="0099CC"/>
              </a:highligh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3515A3-3165-525F-4375-20BF665AC558}"/>
              </a:ext>
            </a:extLst>
          </p:cNvPr>
          <p:cNvSpPr txBox="1"/>
          <p:nvPr/>
        </p:nvSpPr>
        <p:spPr>
          <a:xfrm>
            <a:off x="7160110" y="4550502"/>
            <a:ext cx="4982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Abierto hasta el 30/09/2024 a las 23:59h</a:t>
            </a:r>
            <a:endParaRPr lang="es-E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0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A213B-9D19-BECF-64A9-0127E321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50" y="495754"/>
            <a:ext cx="2511697" cy="352870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Facultad de Farmacia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D00B7-F90C-E1D4-E13B-1198D5652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6624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s-ES" sz="2800" b="1" dirty="0"/>
              <a:t>Ciudad Real</a:t>
            </a:r>
            <a:r>
              <a:rPr lang="es-ES" sz="2800" dirty="0"/>
              <a:t>: </a:t>
            </a:r>
            <a:r>
              <a:rPr lang="es-ES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Instituto Regional de Investigación Científica Aplicada (IRICA) y la Facultad de Ciencias y Tecnologías </a:t>
            </a:r>
            <a:r>
              <a:rPr lang="es-ES" sz="2800" dirty="0">
                <a:solidFill>
                  <a:srgbClr val="333333"/>
                </a:solidFill>
                <a:highlight>
                  <a:srgbClr val="FFFFFF"/>
                </a:highlight>
              </a:rPr>
              <a:t>Química</a:t>
            </a:r>
            <a:r>
              <a:rPr lang="es-ES" sz="2800" dirty="0"/>
              <a:t>s</a:t>
            </a:r>
          </a:p>
          <a:p>
            <a:pPr marL="285750" indent="-285750">
              <a:buFontTx/>
              <a:buChar char="-"/>
            </a:pPr>
            <a:r>
              <a:rPr lang="es-ES" sz="2800" b="1" dirty="0"/>
              <a:t>Toledo</a:t>
            </a:r>
            <a:r>
              <a:rPr lang="es-ES" sz="2800" dirty="0"/>
              <a:t>: </a:t>
            </a:r>
            <a:r>
              <a:rPr lang="es-ES" sz="2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grupo de Materiales Moleculares e INAMOL (Instituto de Nanociencia, Nanotecnología y Materiales Moleculares), Facultad de Ciencias Ambientales y Bioquímica</a:t>
            </a:r>
            <a:endParaRPr lang="es-ES" sz="2800" dirty="0"/>
          </a:p>
          <a:p>
            <a:endParaRPr lang="es-ES"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58EC97DE-75DC-0FC3-06A6-25847ED23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7" b="-539"/>
          <a:stretch/>
        </p:blipFill>
        <p:spPr>
          <a:xfrm>
            <a:off x="10463070" y="5299943"/>
            <a:ext cx="1193951" cy="1139108"/>
          </a:xfrm>
          <a:prstGeom prst="rect">
            <a:avLst/>
          </a:prstGeom>
        </p:spPr>
      </p:pic>
      <p:pic>
        <p:nvPicPr>
          <p:cNvPr id="1026" name="Picture 2" descr="Pixeles y Trazos: Logo Facultad de Farmacia de la UCLM">
            <a:extLst>
              <a:ext uri="{FF2B5EF4-FFF2-40B4-BE49-F238E27FC236}">
                <a16:creationId xmlns:a16="http://schemas.microsoft.com/office/drawing/2014/main" id="{0B97A6F0-D4B0-4472-F487-5157A0BC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83" y="0"/>
            <a:ext cx="1490541" cy="14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CE1230-456B-A427-A1D9-6BA0E52B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03" y="177441"/>
            <a:ext cx="2349648" cy="9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532E9B-3DDF-9D3F-96DF-679596D7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72" y="141562"/>
            <a:ext cx="2403070" cy="9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inamol">
            <a:extLst>
              <a:ext uri="{FF2B5EF4-FFF2-40B4-BE49-F238E27FC236}">
                <a16:creationId xmlns:a16="http://schemas.microsoft.com/office/drawing/2014/main" id="{9CBE58F0-B0FE-0966-EF0C-F23E0A020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0179" r="17802" b="13961"/>
          <a:stretch/>
        </p:blipFill>
        <p:spPr bwMode="auto">
          <a:xfrm>
            <a:off x="937697" y="4496285"/>
            <a:ext cx="1572535" cy="18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rnada de Bienvenida para los estudiantes de nuevo ingreso - Grados en ...">
            <a:extLst>
              <a:ext uri="{FF2B5EF4-FFF2-40B4-BE49-F238E27FC236}">
                <a16:creationId xmlns:a16="http://schemas.microsoft.com/office/drawing/2014/main" id="{1D236812-3F09-F4FD-AAB7-94DE55D13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17420"/>
          <a:stretch/>
        </p:blipFill>
        <p:spPr bwMode="auto">
          <a:xfrm>
            <a:off x="3313971" y="4870561"/>
            <a:ext cx="1648251" cy="11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1E1311-11E1-4EBE-7ECC-A2A1160FA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961" y="4377086"/>
            <a:ext cx="1648251" cy="8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22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71ad29b-c1d8-4669-bfc5-6724e9b33b5b"/>
  <p:tag name="TPVERSION" val="8"/>
  <p:tag name="TPFULLVERSION" val="8.9.5.12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5F2D3F39D10F40BB4950BA5D9D5B47" ma:contentTypeVersion="13" ma:contentTypeDescription="Crear nuevo documento." ma:contentTypeScope="" ma:versionID="ac7ca2b3b9d896e1a331c0db78a467de">
  <xsd:schema xmlns:xsd="http://www.w3.org/2001/XMLSchema" xmlns:xs="http://www.w3.org/2001/XMLSchema" xmlns:p="http://schemas.microsoft.com/office/2006/metadata/properties" xmlns:ns2="1eb1cd7d-bdc7-4cf0-93a8-45c69cb2b65c" xmlns:ns3="650aae5f-612b-464c-bf3d-2648fd8d3937" xmlns:ns4="22b5b530-c132-41fe-a6b0-7fc48df39b81" targetNamespace="http://schemas.microsoft.com/office/2006/metadata/properties" ma:root="true" ma:fieldsID="ca51edd2ed2469717f3c20dc0f190bad" ns2:_="" ns3:_="" ns4:_="">
    <xsd:import namespace="1eb1cd7d-bdc7-4cf0-93a8-45c69cb2b65c"/>
    <xsd:import namespace="650aae5f-612b-464c-bf3d-2648fd8d3937"/>
    <xsd:import namespace="22b5b530-c132-41fe-a6b0-7fc48df39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1cd7d-bdc7-4cf0-93a8-45c69cb2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8487fa49-aac8-4e58-9212-c500be7f8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aae5f-612b-464c-bf3d-2648fd8d39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afd093-c8c8-46c9-b73b-35b4463868c2}" ma:internalName="TaxCatchAll" ma:showField="CatchAllData" ma:web="650aae5f-612b-464c-bf3d-2648fd8d3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5b530-c132-41fe-a6b0-7fc48df39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0aae5f-612b-464c-bf3d-2648fd8d3937" xsi:nil="true"/>
    <lcf76f155ced4ddcb4097134ff3c332f xmlns="1eb1cd7d-bdc7-4cf0-93a8-45c69cb2b6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D14151-BC5E-4E4B-870B-DBCFAFF3F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1cd7d-bdc7-4cf0-93a8-45c69cb2b65c"/>
    <ds:schemaRef ds:uri="650aae5f-612b-464c-bf3d-2648fd8d3937"/>
    <ds:schemaRef ds:uri="22b5b530-c132-41fe-a6b0-7fc48df39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E4A6BD-ADED-4A03-B15F-28462D4C6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8EA222-5E78-46D4-8734-1B7DA429BF16}">
  <ds:schemaRefs>
    <ds:schemaRef ds:uri="http://schemas.microsoft.com/office/2006/metadata/properties"/>
    <ds:schemaRef ds:uri="http://purl.org/dc/terms/"/>
    <ds:schemaRef ds:uri="1eb1cd7d-bdc7-4cf0-93a8-45c69cb2b65c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2b5b530-c132-41fe-a6b0-7fc48df39b81"/>
    <ds:schemaRef ds:uri="650aae5f-612b-464c-bf3d-2648fd8d39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454</Words>
  <Application>Microsoft Office PowerPoint</Application>
  <PresentationFormat>Panorámica</PresentationFormat>
  <Paragraphs>57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Tema de Office</vt:lpstr>
      <vt:lpstr>"Publicar en Revistas Científicas:  Revisión por Pares, IA y Consejos para Preparar tu Manuscrito” a cargo de la Dra. Pilar Calleja Ramos </vt:lpstr>
      <vt:lpstr>“Publicar en Revistas Científicas:  Revisión por Pares, IA y  Consejos para Preparar tu Manuscrito” a cargo de la Dra. Pilar Calleja Ramos </vt:lpstr>
      <vt:lpstr>Nuestra conferenciante invitada</vt:lpstr>
      <vt:lpstr>Facultad de Farmacia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"Publicar en Revistas Científicas:  Revisión por Pares, IA y  Consejos para Preparar tu Manuscrito” a cargo de la Dra Pilar Calleja Ramos</dc:title>
  <dc:creator>María Ángeles Davia Rodríguez</dc:creator>
  <cp:lastModifiedBy>María Ángeles Davia Rodríguez</cp:lastModifiedBy>
  <cp:revision>8</cp:revision>
  <cp:lastPrinted>2024-09-15T22:24:03Z</cp:lastPrinted>
  <dcterms:created xsi:type="dcterms:W3CDTF">2024-09-07T07:58:13Z</dcterms:created>
  <dcterms:modified xsi:type="dcterms:W3CDTF">2024-09-15T22:33:51Z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0x010100625F2D3F39D10F40BB4950BA5D9D5B47</vt:lpwstr>
  </property>
  <property fmtid="{D5CDD505-2E9C-101B-9397-08002B2CF9AE}" pid="3" name="MediaServiceImageTags">
    <vt:lpwstr/>
  </property>
</Properties>
</file>